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D4919AF-85C0-4DD1-9C52-582BF8270C7F}" type="datetimeFigureOut">
              <a:rPr lang="en-US"/>
              <a:pPr>
                <a:defRPr/>
              </a:pPr>
              <a:t>5/22/2011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A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A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2A69A31-C52F-4C88-BC36-346938296F8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94980D-96BC-47B7-B832-37866701C3A8}" type="slidenum">
              <a:rPr lang="en-A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2FFD4-8DAC-4F8C-9976-A5F152183D0C}" type="datetimeFigureOut">
              <a:rPr lang="en-US"/>
              <a:pPr>
                <a:defRPr/>
              </a:pPr>
              <a:t>5/22/2011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5FA1F-8635-4CFA-BAD5-ACA28C837D5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AFEDF-EEEF-407D-8E4C-7B0184A6C80C}" type="datetimeFigureOut">
              <a:rPr lang="en-US"/>
              <a:pPr>
                <a:defRPr/>
              </a:pPr>
              <a:t>5/22/2011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D553D-D06D-4E93-B706-ACAD18ACD55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43B23-7947-47D2-8902-C0C5F4CBC15F}" type="datetimeFigureOut">
              <a:rPr lang="en-US"/>
              <a:pPr>
                <a:defRPr/>
              </a:pPr>
              <a:t>5/22/2011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DEB12-9013-4F9C-BEF9-57A34CB1B85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A49DF-5552-4BB1-AC20-746B7BF96F29}" type="datetimeFigureOut">
              <a:rPr lang="en-US"/>
              <a:pPr>
                <a:defRPr/>
              </a:pPr>
              <a:t>5/22/2011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946ED-A636-44B0-BFF3-07F1413FCDB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6BFAC-182D-4465-AC76-7C5CF415B7FB}" type="datetimeFigureOut">
              <a:rPr lang="en-US"/>
              <a:pPr>
                <a:defRPr/>
              </a:pPr>
              <a:t>5/22/2011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CE93D-3256-46EB-BE34-16365164BA7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19D37-9429-45CF-BCED-A6D39B505B34}" type="datetimeFigureOut">
              <a:rPr lang="en-US"/>
              <a:pPr>
                <a:defRPr/>
              </a:pPr>
              <a:t>5/22/2011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FE244-0D4F-4D1C-98E0-1696C3F561F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D50F0-A38E-407F-B6CA-DDCD6DB895DC}" type="datetimeFigureOut">
              <a:rPr lang="en-US"/>
              <a:pPr>
                <a:defRPr/>
              </a:pPr>
              <a:t>5/22/2011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9F16A-8E0D-45E8-AD88-C06F8A4196A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D4663-67FD-409D-AA39-3FCAF84AC1FE}" type="datetimeFigureOut">
              <a:rPr lang="en-US"/>
              <a:pPr>
                <a:defRPr/>
              </a:pPr>
              <a:t>5/22/2011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CB01E-C9F1-4192-BEEB-2801AC9CC60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8C266-0EBF-4101-824C-A02D19B2FC98}" type="datetimeFigureOut">
              <a:rPr lang="en-US"/>
              <a:pPr>
                <a:defRPr/>
              </a:pPr>
              <a:t>5/22/2011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50A0F-47B2-4486-8A52-B22101C36CF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4DC43-0C25-482E-99B9-7677624F7352}" type="datetimeFigureOut">
              <a:rPr lang="en-US"/>
              <a:pPr>
                <a:defRPr/>
              </a:pPr>
              <a:t>5/22/2011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6B2B4-A440-47F7-AD1C-F750F0CDAE5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7CBCC-01C3-4606-AE3B-E01F876CF8EC}" type="datetimeFigureOut">
              <a:rPr lang="en-US"/>
              <a:pPr>
                <a:defRPr/>
              </a:pPr>
              <a:t>5/22/2011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AFAC1-9973-4F75-83BA-BAF78D959D1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24E4A28-D325-483F-87E3-44B827281C83}" type="datetimeFigureOut">
              <a:rPr lang="en-US"/>
              <a:pPr>
                <a:defRPr/>
              </a:pPr>
              <a:t>5/22/2011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A3AD44-8321-4D0B-ADB3-B94F6303AD5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.au/imgres?imgurl=http://3.bp.blogspot.com/-vpsc13PCfc0/TaLCGaq2SjI/AAAAAAAACTA/hw2MDzTk6mg/s1600/smiley-face.jpg&amp;imgrefurl=http://randomdotfm.blogspot.com/2011/04/history-of-smiley.html&amp;h=1200&amp;w=1200&amp;sz=226&amp;tbnid=BqoKe6gz24p-aM:&amp;tbnh=150&amp;tbnw=150&amp;prev=/search?q=smiley+faces&amp;tbm=isch&amp;tbo=u&amp;zoom=1&amp;q=smiley+faces&amp;hl=en&amp;usg=__0I43ZojLVdUNaRos0DIMt0f6MRI=&amp;sa=X&amp;ei=8hbWTf66AYm4sQPL0LGxBw&amp;ved=0CEoQ9QEwAQ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1"/>
          <p:cNvSpPr>
            <a:spLocks noChangeArrowheads="1" noChangeShapeType="1" noTextEdit="1"/>
          </p:cNvSpPr>
          <p:nvPr/>
        </p:nvSpPr>
        <p:spPr bwMode="auto">
          <a:xfrm rot="-544835">
            <a:off x="398463" y="730250"/>
            <a:ext cx="8243887" cy="17875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94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Rocket Writing!</a:t>
            </a: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4786313" y="3000375"/>
            <a:ext cx="3043237" cy="2671763"/>
          </a:xfrm>
          <a:prstGeom prst="star5">
            <a:avLst/>
          </a:prstGeom>
          <a:gradFill rotWithShape="0">
            <a:gsLst>
              <a:gs pos="0">
                <a:srgbClr val="68007F"/>
              </a:gs>
              <a:gs pos="100000">
                <a:srgbClr val="33003F"/>
              </a:gs>
            </a:gsLst>
            <a:lin ang="2700000" scaled="1"/>
          </a:gradFill>
          <a:ln w="12700">
            <a:solidFill>
              <a:srgbClr val="F2F2F2"/>
            </a:solidFill>
            <a:miter lim="800000"/>
            <a:headEnd/>
            <a:tailEnd/>
          </a:ln>
          <a:effectLst>
            <a:outerShdw sy="50000" kx="-2453608" rotWithShape="0">
              <a:srgbClr val="E265FF">
                <a:alpha val="50000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AU">
              <a:latin typeface="+mn-lt"/>
            </a:endParaRPr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0" y="571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AU">
              <a:latin typeface="Calibri" pitchFamily="34" charset="0"/>
            </a:endParaRPr>
          </a:p>
        </p:txBody>
      </p:sp>
      <p:sp>
        <p:nvSpPr>
          <p:cNvPr id="14341" name="Rectangle 7"/>
          <p:cNvSpPr>
            <a:spLocks noChangeArrowheads="1"/>
          </p:cNvSpPr>
          <p:nvPr/>
        </p:nvSpPr>
        <p:spPr bwMode="auto">
          <a:xfrm rot="1118412">
            <a:off x="1549400" y="4384675"/>
            <a:ext cx="26685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2400">
                <a:solidFill>
                  <a:srgbClr val="00B0F0"/>
                </a:solidFill>
                <a:latin typeface="Century Gothic" pitchFamily="34" charset="0"/>
                <a:ea typeface="Century Gothic" pitchFamily="34" charset="0"/>
                <a:cs typeface="Times New Roman" pitchFamily="18" charset="0"/>
              </a:rPr>
              <a:t>By Danielle Quirk</a:t>
            </a:r>
            <a:endParaRPr lang="en-AU" sz="1200">
              <a:ea typeface="Century Gothic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2286000" y="357188"/>
            <a:ext cx="4572000" cy="588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AU" sz="2000">
                <a:solidFill>
                  <a:srgbClr val="00B050"/>
                </a:solidFill>
                <a:latin typeface="Century Gothic" pitchFamily="34" charset="0"/>
                <a:ea typeface="Century Gothic" pitchFamily="34" charset="0"/>
                <a:cs typeface="Times New Roman" pitchFamily="18" charset="0"/>
              </a:rPr>
              <a:t>OMG! What a lovely view that is, of the tropical beach. I feel so relaxed. Smell that calm fresh air, it is lovely! Ohhhh I would love to have my own canoe or a big pink surf board! Look at that huge coconut tree.</a:t>
            </a:r>
            <a:endParaRPr lang="en-AU" sz="2000">
              <a:ea typeface="Century Gothic" pitchFamily="34" charset="0"/>
              <a:cs typeface="Times New Roman" pitchFamily="18" charset="0"/>
            </a:endParaRPr>
          </a:p>
          <a:p>
            <a:pPr eaLnBrk="0" hangingPunct="0"/>
            <a:r>
              <a:rPr lang="en-AU" sz="2000">
                <a:solidFill>
                  <a:srgbClr val="00B050"/>
                </a:solidFill>
                <a:latin typeface="Century Gothic" pitchFamily="34" charset="0"/>
                <a:ea typeface="Century Gothic" pitchFamily="34" charset="0"/>
                <a:cs typeface="Times New Roman" pitchFamily="18" charset="0"/>
              </a:rPr>
              <a:t>I’m Milly and I am seven years old! I have this this thing were I can’t stop eating strawberry ice cream (I love ice cream!) My brother, Max is 12 and I never see him because he is always surfing! My dad, Fred was walking and had dropped his wallet out of his pocket and I was little, so I didn’t say anything! My dad had also seen a huge fish lying dead on the shore!</a:t>
            </a:r>
            <a:endParaRPr lang="en-AU" sz="2000">
              <a:ea typeface="Century Gothic" pitchFamily="34" charset="0"/>
              <a:cs typeface="Times New Roman" pitchFamily="18" charset="0"/>
            </a:endParaRPr>
          </a:p>
          <a:p>
            <a:pPr eaLnBrk="0" hangingPunct="0"/>
            <a:endParaRPr lang="en-AU" sz="2000">
              <a:ea typeface="Century Gothic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28625" y="1214438"/>
            <a:ext cx="8229600" cy="1143000"/>
          </a:xfrm>
        </p:spPr>
        <p:txBody>
          <a:bodyPr/>
          <a:lstStyle/>
          <a:p>
            <a:r>
              <a:rPr lang="en-AU" sz="6600" smtClean="0">
                <a:solidFill>
                  <a:srgbClr val="7030A0"/>
                </a:solidFill>
              </a:rPr>
              <a:t>Thank you for watching my power !</a:t>
            </a:r>
          </a:p>
        </p:txBody>
      </p:sp>
      <p:sp>
        <p:nvSpPr>
          <p:cNvPr id="17411" name="AutoShape 4" descr="data:image/jpg;base64,/9j/4AAQSkZJRgABAQAAAQABAAD/2wBDAAkGBwgHBgkIBwgKCgkLDRYPDQwMDRsUFRAWIB0iIiAdHx8kKDQsJCYxJx8fLT0tMTU3Ojo6Iys/RD84QzQ5Ojf/2wBDAQoKCg0MDRoPDxo3JR8lNzc3Nzc3Nzc3Nzc3Nzc3Nzc3Nzc3Nzc3Nzc3Nzc3Nzc3Nzc3Nzc3Nzc3Nzc3Nzc3Nzf/wAARCABeAF4DASIAAhEBAxEB/8QAHAAAAQQDAQAAAAAAAAAAAAAABgAEBQcBAgMI/8QAPRAAAQMDAgQEAwUFBwUAAAAAAQIDBAAFEQYhEjFBUQcTYXEygZEVIjOh0RZCYrHBFCNEUlNygiQ2Y3Oi/8QAGgEAAgMBAQAAAAAAAAAAAAAAAwQCBQYBAP/EADARAAEDAgUBBgUFAQAAAAAAAAEAAgMEEQUSITFBUSJhgaHB0RMycZGxBhUzQuHw/9oADAMBAAIRAxEAPwC8aVKoTVOo42n4aFLbXImSFeXEhtfiPr7DsB1PQfIVwkAXK8n90ucK0wlzLlKajR0fE44rA9vU+g3oRd1XfL3/ANs2tEWIfhuF0BSFDuhofeI7E4FN4VjkT5qLvqpxEy4A5Zjp3jwx2Qk81d1Hf+dEO5PUms3XY9lJZTi/f7JlkHLkPK07PnfeveprtKJ5tRnBFa9uFG/1NaDQemju7bS8rqp6Q6sn6qokpVRSYjVyG5kP3t+EYRtHCG/2GsDZ4okeTDX0XFmOtkfRVdUWzUVt+9ZtTSHkj/DXZAfSfTjGFj86n6RBHMV2LE6uM3Eh8dfyvGNh4UZD1yqC8iLq63qtS1nhRMQrzIjh/wB/7h9FD50ZNrS4hK0KCkqGUqScgjuKHXmm32lsvtocaWMLQtIUlQ7EHnQ421P0UsyrMl2ZYs8Ui2Z4lxxzK2Ceg5lH09NFQY2yYiOYWd14Psl5ISNQrHpU1tlwiXWAxOt76X4z6QptxPIj9emOlOqv0BM7vcYtptsm4TnPLjx2y44r0Hb1PIDvQTp6JKny3NS3tspuEtOI7CtxDY5pQP4jzUe5x3pxrJz7b1LbdPDeJHT9oT09FAHDSD6FWVEdkipms1j1cW2p2HfU+yZgZftFKqq8XNTyWpaLFBeW02lAclKQrBWTuEZHTGCe+R2q1a8++IpUdbXfj5+cMe3AnH5VX4FCySqu4XsL+OiJMSG6J/4baolWm+R4L7612+W4GlNrVkNrOyVDtvgHuD6Crzry9GKhJZLeeMLSU4752r1Er4j7mj/qGBjJWSNGrr38FGAkghVx4t6mk25pi0W95TLshBcfcQcKDecBIPTJBz6D1oE0VqiXp+8MrU+4qC6sJktKVlJST8QHQjnn0x1p94tlZ1o+F5wI7XD7cP65oMV8J9qucPo4jQtYR8wufFCe457r1N88+1KmtrKza4ZczxmO3xZ78IzTqsM4WJCcGyG2Hf2MvyX2zw2C6PBMhv8AdiSFbJcHZCjsegODViA0LXOBHudvkQZaeJiQ2W1j0PX3HMeorPh7c5EyxGHcF8VwtbqoUlR5rKPhX/ySUnPvWywSuM8Rjee03zCTmZlNwofS2bhddQ3c/eMm4qYbP/iZHlpx8+I0TiMojNDnhakK0hAdV8TxddUe5U6smjhKE8NK/t7aueSR55Plop58jQAoVaFIO9U/4waffauKb5HbUuO8hKJBSPw1p2BPYEYGe49RV2TUjBqPCm3QsJUhYBKFAEHB6g/pVYHuwyrzM1HoiaSN1VDeHOn3r3qCO8WyYURxLzzmPu5BylOe5IG3bNX3WrbaGkBDSEoQOSUJAA+QragYhXurJA8iwGwUo2ZQqx8YtPvyBHvcRtTgZb8qSEjJSnJKVe25B+VAWj7A9qO8sxWkKMdKgqS6OSEdd+55Adz716LrRpptlJSy2htJOSEJAGe+1N02NSQU3wQ25Gx6KDogXXW4AGwGB0A6V2RHUoZ5VzjKbccIQtKuE8KuEg4PY9jvUwyhPDUMNw9tSSXrskmXZRLjSkbmh62SW7P4gTUvKDca525D5zy81pfAf/lafpRlKQnhNVH4wyFwF2iWyopX/ftZHY+Wf6VYUtOKPEGtadHAjyuhudnjRN4bOFjTDEZXxRX346x2KXVD9KMhLTw86D7Sj7N1bqG0rGEvPJuMfPVLowvHstJ+tYk6YWuS69Ev16h+csrW23JCkZJycBQPD8qBNUvpaqRhdYXuPHXhSDQ5oKkdV6hatELjCfOlvHy4kVO6n3DyAHbPM9BXDS1qXZ7M1GfWHJS1KelOD995Zyo/Xb2AoQ1PplVjfhX+FdbklbC+CbMdX57iG1bceCMFKTzSAMg0TpTrGEhKlQbbe45GUPQpHkOKHQ8K8pPyNRfSTVcOeA5rnXg3Gwt08dbrweGmzlPUqHzqOW0cTNK6gZI5+XEDw+qFGsftYzyFl1CT2+ynarzhlYD/ABlE+IzqiGlQ/wDtJKc2jaV1E6enHDDQ+qlCtxJ1fK2iaXZig8lzrgnb/igE0RmEVr/6fey4ZWDlMnXxpbVDsp8hFpvCklbp2THlAYyrslYA37ijhqWnh5iq81jC1DHsTyr1d4KP7SQwxb7fC8xUlxXwo43CfcnGwGa6WbRUqBa40caju8dxLY81Ed9PlhXUICknAHKrJ7ZKFrXSvAcdLam9ufTvQwQ/YI8kSeIYFVr4lW5y93O1W1hJUtLD8ggb7cTaf6mjC0Wtu1R1tIlTJKlrK1uy3y6snAHM8htyAFNtKI+0ta3u544mYLLdtaPQrz5jv0JSPlUMNe+prw8m4aD7eq7IMrLLr4hRXIK4OqIjalrthKZaEDdyKv4/fhOFD2NSDLrb7KHmVpcacSFIWk5CgRkEfKiJxCXG1IWkKSoEFKhkEdjVdNIVoq6JtMtR+wpbh+zZKjtHWdyws9B1ST7ez+N0BmYJox2hv3j/ABDhksbFEjraHmltOoSttaSlSVDIUDsQagdOXFekZ7VgujhNofXi1y3Ds0T/AIdZ6Y/dJ5jb0BBTe4QYtyhuw5zCH47qeFbaxsf0PrWfw6vdRyX3adx/3KPIzOEUDFZqvoU2/wCkwGFsv36zJ2bUggzI6exB2dA786lo/iLpR1P97d2ojg+JqWhTK0nsQoCtvBUw1Dc0brpNzS3dFWBTS63OHaLe9PuL6GIzKeJa1fyHcnoOtDUnxEtLuWrA1KvcrkEQ2jwA/wATigEpHrvUc1abheZ7Vz1W404tlXHFtrJyxGP+Yk/iL9TsOlCq6+Clbd516crrIy5YtTUu/XUakvDS2UpSU2yE5zjtnmtQ/wBRX5Db2IqVcpUliHGckynUNMNJKluLOAkDqaw1TUyVcxe7c8egTrWhosmGpLsLNaXZKEebJUQ1FZG5deVshIHXf8gamtHWT7A0/GhOL8yTu7Jd/wBR5Z4ln6nHsBQ9pWA/qO7NamuTK2oLAItMVwYJB2L6h0Kh8I6Df1o8rYYRQmlhu75nb93clJX5ilTW52+JdYL0G4MIfjPJ4XG1jYj+h9elOqVWyEq6eZu+jMokokXawJ/DkoHHJiJ7OJHxpH+Ybgc+lTduuEO6RUyrdJaksK5LaVkex7H0NFJoXu2hrTMlKnQS/argrcyrevyys/xJ+FXzFUddgkU5L4zld5FGZMW6FOK0cabdOXW0Of70g/zqFlW/WFnZU6mfabrHQM5ktLju490cST9KFJXikqA6WptlBWnYlmXkfmgVRPwWtjOgv9CPWyP8ZhVjpASkJSAEjkByrNAFs8QJ97dDNqs8ZC1HAMqYoD6JbonRpvVFyx9rX+PAZPNm0snjI/8Aa5kj5CpRYHWPPaAH1PtdeMzAul6v9vswQmW6VSXNmYjKeN509AlA3PvyrhbtN3HUcpqfqtoR4DaguNZwoKBI5LfI2Uf4eQ69RRBYNK2ewlTkCL/1Ln4kp5Rcec91q3+QwKnK0NDhENKcx7TuvT6Jd8pckBgYFKlSq2Ql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77788" y="-427038"/>
            <a:ext cx="895350" cy="895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AU">
              <a:latin typeface="Calibri" pitchFamily="34" charset="0"/>
            </a:endParaRPr>
          </a:p>
        </p:txBody>
      </p:sp>
      <p:sp>
        <p:nvSpPr>
          <p:cNvPr id="17412" name="AutoShape 6" descr="data:image/jpg;base64,/9j/4AAQSkZJRgABAQAAAQABAAD/2wBDAAkGBwgHBgkIBwgKCgkLDRYPDQwMDRsUFRAWIB0iIiAdHx8kKDQsJCYxJx8fLT0tMTU3Ojo6Iys/RD84QzQ5Ojf/2wBDAQoKCg0MDRoPDxo3JR8lNzc3Nzc3Nzc3Nzc3Nzc3Nzc3Nzc3Nzc3Nzc3Nzc3Nzc3Nzc3Nzc3Nzc3Nzc3Nzc3Nzf/wAARCABeAF4DASIAAhEBAxEB/8QAHAAAAQQDAQAAAAAAAAAAAAAABgAEBQcBAgMI/8QAPRAAAQMDAgQEAwUFBwUAAAAAAQIDBAAFEQYhEjFBUQcTYXEygZEVIjOh0RZCYrHBFCNEUlNygiQ2Y3Oi/8QAGgEAAgMBAQAAAAAAAAAAAAAAAwQCBQYBAP/EADARAAEDAgUBBgUFAQAAAAAAAAEAAgMEEQUSITFBUSJhgaHB0RMycZGxBhUzQuHw/9oADAMBAAIRAxEAPwC8aVKoTVOo42n4aFLbXImSFeXEhtfiPr7DsB1PQfIVwkAXK8n90ucK0wlzLlKajR0fE44rA9vU+g3oRd1XfL3/ANs2tEWIfhuF0BSFDuhofeI7E4FN4VjkT5qLvqpxEy4A5Zjp3jwx2Qk81d1Hf+dEO5PUms3XY9lJZTi/f7JlkHLkPK07PnfeveprtKJ5tRnBFa9uFG/1NaDQemju7bS8rqp6Q6sn6qokpVRSYjVyG5kP3t+EYRtHCG/2GsDZ4okeTDX0XFmOtkfRVdUWzUVt+9ZtTSHkj/DXZAfSfTjGFj86n6RBHMV2LE6uM3Eh8dfyvGNh4UZD1yqC8iLq63qtS1nhRMQrzIjh/wB/7h9FD50ZNrS4hK0KCkqGUqScgjuKHXmm32lsvtocaWMLQtIUlQ7EHnQ421P0UsyrMl2ZYs8Ui2Z4lxxzK2Ceg5lH09NFQY2yYiOYWd14Psl5ISNQrHpU1tlwiXWAxOt76X4z6QptxPIj9emOlOqv0BM7vcYtptsm4TnPLjx2y44r0Hb1PIDvQTp6JKny3NS3tspuEtOI7CtxDY5pQP4jzUe5x3pxrJz7b1LbdPDeJHT9oT09FAHDSD6FWVEdkipms1j1cW2p2HfU+yZgZftFKqq8XNTyWpaLFBeW02lAclKQrBWTuEZHTGCe+R2q1a8++IpUdbXfj5+cMe3AnH5VX4FCySqu4XsL+OiJMSG6J/4baolWm+R4L7612+W4GlNrVkNrOyVDtvgHuD6Crzry9GKhJZLeeMLSU4752r1Er4j7mj/qGBjJWSNGrr38FGAkghVx4t6mk25pi0W95TLshBcfcQcKDecBIPTJBz6D1oE0VqiXp+8MrU+4qC6sJktKVlJST8QHQjnn0x1p94tlZ1o+F5wI7XD7cP65oMV8J9qucPo4jQtYR8wufFCe457r1N88+1KmtrKza4ZczxmO3xZ78IzTqsM4WJCcGyG2Hf2MvyX2zw2C6PBMhv8AdiSFbJcHZCjsegODViA0LXOBHudvkQZaeJiQ2W1j0PX3HMeorPh7c5EyxGHcF8VwtbqoUlR5rKPhX/ySUnPvWywSuM8Rjee03zCTmZlNwofS2bhddQ3c/eMm4qYbP/iZHlpx8+I0TiMojNDnhakK0hAdV8TxddUe5U6smjhKE8NK/t7aueSR55Plop58jQAoVaFIO9U/4waffauKb5HbUuO8hKJBSPw1p2BPYEYGe49RV2TUjBqPCm3QsJUhYBKFAEHB6g/pVYHuwyrzM1HoiaSN1VDeHOn3r3qCO8WyYURxLzzmPu5BylOe5IG3bNX3WrbaGkBDSEoQOSUJAA+QragYhXurJA8iwGwUo2ZQqx8YtPvyBHvcRtTgZb8qSEjJSnJKVe25B+VAWj7A9qO8sxWkKMdKgqS6OSEdd+55Adz716LrRpptlJSy2htJOSEJAGe+1N02NSQU3wQ25Gx6KDogXXW4AGwGB0A6V2RHUoZ5VzjKbccIQtKuE8KuEg4PY9jvUwyhPDUMNw9tSSXrskmXZRLjSkbmh62SW7P4gTUvKDca525D5zy81pfAf/lafpRlKQnhNVH4wyFwF2iWyopX/ftZHY+Wf6VYUtOKPEGtadHAjyuhudnjRN4bOFjTDEZXxRX346x2KXVD9KMhLTw86D7Sj7N1bqG0rGEvPJuMfPVLowvHstJ+tYk6YWuS69Ev16h+csrW23JCkZJycBQPD8qBNUvpaqRhdYXuPHXhSDQ5oKkdV6hatELjCfOlvHy4kVO6n3DyAHbPM9BXDS1qXZ7M1GfWHJS1KelOD995Zyo/Xb2AoQ1PplVjfhX+FdbklbC+CbMdX57iG1bceCMFKTzSAMg0TpTrGEhKlQbbe45GUPQpHkOKHQ8K8pPyNRfSTVcOeA5rnXg3Gwt08dbrweGmzlPUqHzqOW0cTNK6gZI5+XEDw+qFGsftYzyFl1CT2+ynarzhlYD/ABlE+IzqiGlQ/wDtJKc2jaV1E6enHDDQ+qlCtxJ1fK2iaXZig8lzrgnb/igE0RmEVr/6fey4ZWDlMnXxpbVDsp8hFpvCklbp2THlAYyrslYA37ijhqWnh5iq81jC1DHsTyr1d4KP7SQwxb7fC8xUlxXwo43CfcnGwGa6WbRUqBa40caju8dxLY81Ed9PlhXUICknAHKrJ7ZKFrXSvAcdLam9ufTvQwQ/YI8kSeIYFVr4lW5y93O1W1hJUtLD8ggb7cTaf6mjC0Wtu1R1tIlTJKlrK1uy3y6snAHM8htyAFNtKI+0ta3u544mYLLdtaPQrz5jv0JSPlUMNe+prw8m4aD7eq7IMrLLr4hRXIK4OqIjalrthKZaEDdyKv4/fhOFD2NSDLrb7KHmVpcacSFIWk5CgRkEfKiJxCXG1IWkKSoEFKhkEdjVdNIVoq6JtMtR+wpbh+zZKjtHWdyws9B1ST7ez+N0BmYJox2hv3j/ABDhksbFEjraHmltOoSttaSlSVDIUDsQagdOXFekZ7VgujhNofXi1y3Ds0T/AIdZ6Y/dJ5jb0BBTe4QYtyhuw5zCH47qeFbaxsf0PrWfw6vdRyX3adx/3KPIzOEUDFZqvoU2/wCkwGFsv36zJ2bUggzI6exB2dA786lo/iLpR1P97d2ojg+JqWhTK0nsQoCtvBUw1Dc0brpNzS3dFWBTS63OHaLe9PuL6GIzKeJa1fyHcnoOtDUnxEtLuWrA1KvcrkEQ2jwA/wATigEpHrvUc1abheZ7Vz1W404tlXHFtrJyxGP+Yk/iL9TsOlCq6+Clbd516crrIy5YtTUu/XUakvDS2UpSU2yE5zjtnmtQ/wBRX5Db2IqVcpUliHGckynUNMNJKluLOAkDqaw1TUyVcxe7c8egTrWhosmGpLsLNaXZKEebJUQ1FZG5deVshIHXf8gamtHWT7A0/GhOL8yTu7Jd/wBR5Z4ln6nHsBQ9pWA/qO7NamuTK2oLAItMVwYJB2L6h0Kh8I6Df1o8rYYRQmlhu75nb93clJX5ilTW52+JdYL0G4MIfjPJ4XG1jYj+h9elOqVWyEq6eZu+jMokokXawJ/DkoHHJiJ7OJHxpH+Ybgc+lTduuEO6RUyrdJaksK5LaVkex7H0NFJoXu2hrTMlKnQS/argrcyrevyys/xJ+FXzFUddgkU5L4zld5FGZMW6FOK0cabdOXW0Of70g/zqFlW/WFnZU6mfabrHQM5ktLju490cST9KFJXikqA6WptlBWnYlmXkfmgVRPwWtjOgv9CPWyP8ZhVjpASkJSAEjkByrNAFs8QJ97dDNqs8ZC1HAMqYoD6JbonRpvVFyx9rX+PAZPNm0snjI/8Aa5kj5CpRYHWPPaAH1PtdeMzAul6v9vswQmW6VSXNmYjKeN509AlA3PvyrhbtN3HUcpqfqtoR4DaguNZwoKBI5LfI2Uf4eQ69RRBYNK2ewlTkCL/1Ln4kp5Rcec91q3+QwKnK0NDhENKcx7TuvT6Jd8pckBgYFKlSq2Ql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77788" y="-427038"/>
            <a:ext cx="895350" cy="895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AU">
              <a:latin typeface="Calibri" pitchFamily="34" charset="0"/>
            </a:endParaRPr>
          </a:p>
        </p:txBody>
      </p:sp>
      <p:pic>
        <p:nvPicPr>
          <p:cNvPr id="17413" name="Picture 8" descr="http://3.bp.blogspot.com/-vpsc13PCfc0/TaLCGaq2SjI/AAAAAAAACTA/hw2MDzTk6mg/s1600/smiley-fac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3786188"/>
            <a:ext cx="280987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130</Words>
  <Application>Microsoft Office PowerPoint</Application>
  <PresentationFormat>On-screen Show (4:3)</PresentationFormat>
  <Paragraphs>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Arial</vt:lpstr>
      <vt:lpstr>Century Gothic</vt:lpstr>
      <vt:lpstr>Times New Roman</vt:lpstr>
      <vt:lpstr>Office Theme</vt:lpstr>
      <vt:lpstr>Slide 1</vt:lpstr>
      <vt:lpstr>Slide 2</vt:lpstr>
      <vt:lpstr>Thank you for watching my power !</vt:lpstr>
    </vt:vector>
  </TitlesOfParts>
  <Company>Camberwell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Philip Quirk</cp:lastModifiedBy>
  <cp:revision>3</cp:revision>
  <dcterms:created xsi:type="dcterms:W3CDTF">2011-05-20T07:16:27Z</dcterms:created>
  <dcterms:modified xsi:type="dcterms:W3CDTF">2011-05-22T00:36:10Z</dcterms:modified>
</cp:coreProperties>
</file>